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127" r:id="rId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868" autoAdjust="0"/>
    <p:restoredTop sz="95501" autoAdjust="0"/>
  </p:normalViewPr>
  <p:slideViewPr>
    <p:cSldViewPr>
      <p:cViewPr varScale="1">
        <p:scale>
          <a:sx n="92" d="100"/>
          <a:sy n="92" d="100"/>
        </p:scale>
        <p:origin x="138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798" y="66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11488" cy="461964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1" y="1"/>
            <a:ext cx="3011488" cy="461964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DD29C788-CD61-4509-9642-D290BE7EDC6C}" type="datetimeFigureOut">
              <a:rPr lang="en-US" smtClean="0"/>
              <a:pPr/>
              <a:t>1/23/2023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527"/>
            <a:ext cx="3011488" cy="461964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1" y="8772527"/>
            <a:ext cx="3011488" cy="461964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52EB30B8-85A5-4788-A7E9-4406EC3D15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2397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1808" tIns="45904" rIns="91808" bIns="4590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71" y="0"/>
            <a:ext cx="3011699" cy="461804"/>
          </a:xfrm>
          <a:prstGeom prst="rect">
            <a:avLst/>
          </a:prstGeom>
        </p:spPr>
        <p:txBody>
          <a:bodyPr vert="horz" lIns="91808" tIns="45904" rIns="91808" bIns="45904" rtlCol="0"/>
          <a:lstStyle>
            <a:lvl1pPr algn="r">
              <a:defRPr sz="1200"/>
            </a:lvl1pPr>
          </a:lstStyle>
          <a:p>
            <a:fld id="{F6721B0E-B890-41C1-8CD9-B8F94B454AAB}" type="datetimeFigureOut">
              <a:rPr lang="en-US" smtClean="0"/>
              <a:pPr/>
              <a:t>1/23/2023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08" tIns="45904" rIns="91808" bIns="4590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1808" tIns="45904" rIns="91808" bIns="4590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1808" tIns="45904" rIns="91808" bIns="4590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71" y="8772668"/>
            <a:ext cx="3011699" cy="461804"/>
          </a:xfrm>
          <a:prstGeom prst="rect">
            <a:avLst/>
          </a:prstGeom>
        </p:spPr>
        <p:txBody>
          <a:bodyPr vert="horz" lIns="91808" tIns="45904" rIns="91808" bIns="45904" rtlCol="0" anchor="b"/>
          <a:lstStyle>
            <a:lvl1pPr algn="r">
              <a:defRPr sz="1200"/>
            </a:lvl1pPr>
          </a:lstStyle>
          <a:p>
            <a:fld id="{59FC2081-04BB-4CB4-B356-32D9D13F9F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5735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F94B-9425-4356-8333-912E67B838D0}" type="datetime1">
              <a:rPr lang="en-US" smtClean="0"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45B6A-683E-4176-8EA0-3AA59E4D10D6}" type="datetime1">
              <a:rPr lang="en-US" smtClean="0"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D30A-CD3E-4CB0-BC7F-B8C106F64FDC}" type="datetime1">
              <a:rPr lang="en-US" smtClean="0"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 u="sng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9ADF6-B7D0-43D7-AB57-572AA742E351}" type="datetime1">
              <a:rPr lang="en-US" smtClean="0"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7976-8CCB-41BB-BECB-6C0B1C94A553}" type="datetime1">
              <a:rPr lang="en-US" smtClean="0"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7089-AC66-4428-AC9A-37B630DCA137}" type="datetime1">
              <a:rPr lang="en-US" smtClean="0"/>
              <a:t>1/23/2023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7460-060E-4336-BC11-6AFCA54275A2}" type="datetime1">
              <a:rPr lang="en-US" smtClean="0"/>
              <a:t>1/23/2023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1EF1B-6E07-41E1-A991-95DAB7965F8D}" type="datetime1">
              <a:rPr lang="en-US" smtClean="0"/>
              <a:t>1/23/2023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14504-305F-43C4-9DD8-F3DF536BA553}" type="datetime1">
              <a:rPr lang="en-US" smtClean="0"/>
              <a:t>1/23/2023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1522-FA5C-4811-A423-A694545BA8C1}" type="datetime1">
              <a:rPr lang="en-US" smtClean="0"/>
              <a:t>1/23/2023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FAE3-C940-42BA-A284-432F2B15F57B}" type="datetime1">
              <a:rPr lang="en-US" smtClean="0"/>
              <a:t>1/23/2023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F6E47-DC79-415B-9D47-ACCC9A49572F}" type="datetime1">
              <a:rPr lang="en-US" smtClean="0"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Text Box 19"/>
          <p:cNvSpPr txBox="1">
            <a:spLocks noChangeArrowheads="1"/>
          </p:cNvSpPr>
          <p:nvPr userDrawn="1"/>
        </p:nvSpPr>
        <p:spPr bwMode="auto">
          <a:xfrm>
            <a:off x="3350211" y="6386227"/>
            <a:ext cx="24881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600" dirty="0">
                <a:latin typeface="Tahoma" pitchFamily="34" charset="0"/>
                <a:cs typeface="Tahoma" pitchFamily="34" charset="0"/>
              </a:rPr>
              <a:t>630-983-7607</a:t>
            </a:r>
          </a:p>
          <a:p>
            <a:pPr algn="ctr" eaLnBrk="0" hangingPunct="0">
              <a:defRPr/>
            </a:pPr>
            <a:r>
              <a:rPr lang="en-US" sz="600" dirty="0">
                <a:latin typeface="Tahoma" pitchFamily="34" charset="0"/>
                <a:cs typeface="Tahoma" pitchFamily="34" charset="0"/>
              </a:rPr>
              <a:t>© </a:t>
            </a:r>
            <a:r>
              <a:rPr lang="en-US" sz="600" dirty="0" smtClean="0">
                <a:latin typeface="Tahoma" pitchFamily="34" charset="0"/>
                <a:cs typeface="Tahoma" pitchFamily="34" charset="0"/>
              </a:rPr>
              <a:t>2023 by WILEY Publishing</a:t>
            </a:r>
            <a:r>
              <a:rPr lang="en-US" sz="600" dirty="0">
                <a:latin typeface="Tahoma" pitchFamily="34" charset="0"/>
                <a:cs typeface="Tahoma" pitchFamily="34" charset="0"/>
              </a:rPr>
              <a:t>, Inc. All rights reserved.</a:t>
            </a:r>
          </a:p>
          <a:p>
            <a:pPr algn="ctr" eaLnBrk="0" hangingPunct="0">
              <a:defRPr/>
            </a:pPr>
            <a:r>
              <a:rPr lang="en-US" sz="600" dirty="0">
                <a:latin typeface="Tahoma" pitchFamily="34" charset="0"/>
                <a:cs typeface="Tahoma" pitchFamily="34" charset="0"/>
              </a:rPr>
              <a:t>© </a:t>
            </a:r>
            <a:r>
              <a:rPr lang="en-US" sz="600" dirty="0" smtClean="0">
                <a:latin typeface="Tahoma" pitchFamily="34" charset="0"/>
                <a:cs typeface="Tahoma" pitchFamily="34" charset="0"/>
              </a:rPr>
              <a:t>2023 </a:t>
            </a:r>
            <a:r>
              <a:rPr lang="en-US" sz="600" dirty="0">
                <a:latin typeface="Tahoma" pitchFamily="34" charset="0"/>
                <a:cs typeface="Tahoma" pitchFamily="34" charset="0"/>
              </a:rPr>
              <a:t>by Management Resource Services, Inc. All rights reserved.</a:t>
            </a:r>
          </a:p>
          <a:p>
            <a:pPr algn="ctr" eaLnBrk="0" hangingPunct="0">
              <a:defRPr/>
            </a:pPr>
            <a:endParaRPr lang="en-US" sz="6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1" name="Picture 10" descr="mrs_inc_MinuteMan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35799" y="84138"/>
            <a:ext cx="2032001" cy="449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U.S. Dept. of Veterans Affairs reaches out to veterans about Afghanistan,  Taliban | PenBay Pilot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" y="32659"/>
            <a:ext cx="881741" cy="881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iming>
    <p:tnLst>
      <p:par>
        <p:cTn id="1" dur="indefinite" restart="never" nodeType="tmRoot"/>
      </p:par>
    </p:tnLst>
  </p:timing>
  <p:hf sldNum="0" hdr="0" ftr="0" dt="0"/>
  <p:txStyles>
    <p:titleStyle>
      <a:lvl1pPr algn="ctr" defTabSz="685800" rtl="0" eaLnBrk="1" latinLnBrk="0" hangingPunct="1">
        <a:spcBef>
          <a:spcPct val="0"/>
        </a:spcBef>
        <a:buNone/>
        <a:defRPr sz="2700" u="sng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990600"/>
            <a:ext cx="3880037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Get knowledge of cemetery operations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Pass personal experiences to protégés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Return what’s been given to me. Provide nuggets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Connect with my mentor. Collaborate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Network – learn from all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Learn from all mentors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How to manage management styles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See if I can mentor. Gain knowledge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Learn about Field Operations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Structure of Mentor/Mentee program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Know all of you better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Build rapport and foundation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improvement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219200" y="392667"/>
            <a:ext cx="56007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2000" u="sng" cap="small" dirty="0">
                <a:solidFill>
                  <a:srgbClr val="515F7B"/>
                </a:solidFill>
              </a:rPr>
              <a:t>Expectations </a:t>
            </a:r>
            <a:r>
              <a:rPr lang="en-US" sz="2000" u="sng" cap="small" dirty="0" smtClean="0">
                <a:solidFill>
                  <a:srgbClr val="515F7B"/>
                </a:solidFill>
              </a:rPr>
              <a:t>From Class</a:t>
            </a:r>
            <a:endParaRPr lang="en-US" sz="2000" u="sng" cap="small" dirty="0">
              <a:solidFill>
                <a:srgbClr val="515F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21933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45887</TotalTime>
  <Words>69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Gwen</dc:creator>
  <cp:lastModifiedBy>MIchael Onatolu</cp:lastModifiedBy>
  <cp:revision>1445</cp:revision>
  <cp:lastPrinted>2023-01-19T17:32:49Z</cp:lastPrinted>
  <dcterms:created xsi:type="dcterms:W3CDTF">2013-08-15T14:11:41Z</dcterms:created>
  <dcterms:modified xsi:type="dcterms:W3CDTF">2023-01-23T23:59:39Z</dcterms:modified>
</cp:coreProperties>
</file>