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128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8" autoAdjust="0"/>
    <p:restoredTop sz="95501" autoAdjust="0"/>
  </p:normalViewPr>
  <p:slideViewPr>
    <p:cSldViewPr>
      <p:cViewPr varScale="1">
        <p:scale>
          <a:sx n="92" d="100"/>
          <a:sy n="92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798" y="6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1" y="1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DD29C788-CD61-4509-9642-D290BE7EDC6C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527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1" y="8772527"/>
            <a:ext cx="3011488" cy="461964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2EB30B8-85A5-4788-A7E9-4406EC3D15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397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/>
          <a:lstStyle>
            <a:lvl1pPr algn="r">
              <a:defRPr sz="1200"/>
            </a:lvl1pPr>
          </a:lstStyle>
          <a:p>
            <a:fld id="{F6721B0E-B890-41C1-8CD9-B8F94B454AAB}" type="datetimeFigureOut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8" tIns="45904" rIns="91808" bIns="459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808" tIns="45904" rIns="91808" bIns="459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1808" tIns="45904" rIns="91808" bIns="45904" rtlCol="0" anchor="b"/>
          <a:lstStyle>
            <a:lvl1pPr algn="r">
              <a:defRPr sz="1200"/>
            </a:lvl1pPr>
          </a:lstStyle>
          <a:p>
            <a:fld id="{59FC2081-04BB-4CB4-B356-32D9D13F9FD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735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AF94B-9425-4356-8333-912E67B838D0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45B6A-683E-4176-8EA0-3AA59E4D10D6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D30A-CD3E-4CB0-BC7F-B8C106F64FDC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 u="sng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ADF6-B7D0-43D7-AB57-572AA742E351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7976-8CCB-41BB-BECB-6C0B1C94A553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7089-AC66-4428-AC9A-37B630DCA137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7460-060E-4336-BC11-6AFCA54275A2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EF1B-6E07-41E1-A991-95DAB7965F8D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4504-305F-43C4-9DD8-F3DF536BA553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1522-FA5C-4811-A423-A694545BA8C1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FAE3-C940-42BA-A284-432F2B15F57B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/>
          <a:lstStyle/>
          <a:p>
            <a:fld id="{117DA86A-148E-41FC-82C9-F65C86AEC3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6E47-DC79-415B-9D47-ACCC9A49572F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3350211" y="6386227"/>
            <a:ext cx="24881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600" dirty="0">
                <a:latin typeface="Tahoma" pitchFamily="34" charset="0"/>
                <a:cs typeface="Tahoma" pitchFamily="34" charset="0"/>
              </a:rPr>
              <a:t>630-983-7607</a:t>
            </a:r>
          </a:p>
          <a:p>
            <a:pPr algn="ctr" eaLnBrk="0" hangingPunct="0">
              <a:defRPr/>
            </a:pPr>
            <a:r>
              <a:rPr lang="en-US" sz="600" dirty="0">
                <a:latin typeface="Tahoma" pitchFamily="34" charset="0"/>
                <a:cs typeface="Tahoma" pitchFamily="34" charset="0"/>
              </a:rPr>
              <a:t>© </a:t>
            </a:r>
            <a:r>
              <a:rPr lang="en-US" sz="600" dirty="0" smtClean="0">
                <a:latin typeface="Tahoma" pitchFamily="34" charset="0"/>
                <a:cs typeface="Tahoma" pitchFamily="34" charset="0"/>
              </a:rPr>
              <a:t>2023 by WILEY Publishing</a:t>
            </a:r>
            <a:r>
              <a:rPr lang="en-US" sz="600" dirty="0">
                <a:latin typeface="Tahoma" pitchFamily="34" charset="0"/>
                <a:cs typeface="Tahoma" pitchFamily="34" charset="0"/>
              </a:rPr>
              <a:t>, Inc. All rights reserved.</a:t>
            </a:r>
          </a:p>
          <a:p>
            <a:pPr algn="ctr" eaLnBrk="0" hangingPunct="0">
              <a:defRPr/>
            </a:pPr>
            <a:r>
              <a:rPr lang="en-US" sz="600" dirty="0">
                <a:latin typeface="Tahoma" pitchFamily="34" charset="0"/>
                <a:cs typeface="Tahoma" pitchFamily="34" charset="0"/>
              </a:rPr>
              <a:t>© </a:t>
            </a:r>
            <a:r>
              <a:rPr lang="en-US" sz="600" dirty="0" smtClean="0">
                <a:latin typeface="Tahoma" pitchFamily="34" charset="0"/>
                <a:cs typeface="Tahoma" pitchFamily="34" charset="0"/>
              </a:rPr>
              <a:t>2023 </a:t>
            </a:r>
            <a:r>
              <a:rPr lang="en-US" sz="600" dirty="0">
                <a:latin typeface="Tahoma" pitchFamily="34" charset="0"/>
                <a:cs typeface="Tahoma" pitchFamily="34" charset="0"/>
              </a:rPr>
              <a:t>by Management Resource Services, Inc. All rights reserved.</a:t>
            </a:r>
          </a:p>
          <a:p>
            <a:pPr algn="ctr" eaLnBrk="0" hangingPunct="0">
              <a:defRPr/>
            </a:pPr>
            <a:endParaRPr lang="en-US" sz="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Picture 10" descr="mrs_inc_MinuteMa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35799" y="84138"/>
            <a:ext cx="2032001" cy="44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U.S. Dept. of Veterans Affairs reaches out to veterans about Afghanistan,  Taliban | PenBay Pilo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32659"/>
            <a:ext cx="881741" cy="88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27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762000"/>
            <a:ext cx="3566617" cy="55796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Open to new ideas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Patience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 aware of customs around you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 preconceived notion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 open minded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Good communication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we are all different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 100% responsible for your own learning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Share your experiences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Expect unfinished business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Speak using “I” statements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There are few right or wrong answers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There are no dumb questions; please ask it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Learn a Lot and Have Fun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Listen to each other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 timely and stay on topic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Contribute honestly and positively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What is said in this room STAYS in this room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219200" y="304800"/>
            <a:ext cx="5600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2000" u="sng" cap="small" dirty="0" smtClean="0">
                <a:solidFill>
                  <a:srgbClr val="515F7B"/>
                </a:solidFill>
              </a:rPr>
              <a:t>Ground </a:t>
            </a:r>
            <a:r>
              <a:rPr lang="en-US" sz="2000" u="sng" cap="small" dirty="0">
                <a:solidFill>
                  <a:srgbClr val="515F7B"/>
                </a:solidFill>
              </a:rPr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358713927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45886</TotalTime>
  <Words>92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</dc:creator>
  <cp:lastModifiedBy>MIchael Onatolu</cp:lastModifiedBy>
  <cp:revision>1445</cp:revision>
  <cp:lastPrinted>2023-01-19T17:32:49Z</cp:lastPrinted>
  <dcterms:created xsi:type="dcterms:W3CDTF">2013-08-15T14:11:41Z</dcterms:created>
  <dcterms:modified xsi:type="dcterms:W3CDTF">2023-01-24T00:00:19Z</dcterms:modified>
</cp:coreProperties>
</file>