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129" r:id="rId2"/>
    <p:sldId id="1130" r:id="rId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868" autoAdjust="0"/>
    <p:restoredTop sz="95501" autoAdjust="0"/>
  </p:normalViewPr>
  <p:slideViewPr>
    <p:cSldViewPr>
      <p:cViewPr varScale="1">
        <p:scale>
          <a:sx n="92" d="100"/>
          <a:sy n="92" d="100"/>
        </p:scale>
        <p:origin x="13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798" y="6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1488" cy="461964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1" y="1"/>
            <a:ext cx="3011488" cy="461964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DD29C788-CD61-4509-9642-D290BE7EDC6C}" type="datetimeFigureOut">
              <a:rPr lang="en-US" smtClean="0"/>
              <a:pPr/>
              <a:t>1/23/2023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527"/>
            <a:ext cx="3011488" cy="46196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1" y="8772527"/>
            <a:ext cx="3011488" cy="46196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52EB30B8-85A5-4788-A7E9-4406EC3D15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2397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1808" tIns="45904" rIns="91808" bIns="4590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1808" tIns="45904" rIns="91808" bIns="45904" rtlCol="0"/>
          <a:lstStyle>
            <a:lvl1pPr algn="r">
              <a:defRPr sz="1200"/>
            </a:lvl1pPr>
          </a:lstStyle>
          <a:p>
            <a:fld id="{F6721B0E-B890-41C1-8CD9-B8F94B454AAB}" type="datetimeFigureOut">
              <a:rPr lang="en-US" smtClean="0"/>
              <a:pPr/>
              <a:t>1/23/2023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8" tIns="45904" rIns="91808" bIns="4590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1808" tIns="45904" rIns="91808" bIns="459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1808" tIns="45904" rIns="91808" bIns="4590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1808" tIns="45904" rIns="91808" bIns="45904" rtlCol="0" anchor="b"/>
          <a:lstStyle>
            <a:lvl1pPr algn="r">
              <a:defRPr sz="1200"/>
            </a:lvl1pPr>
          </a:lstStyle>
          <a:p>
            <a:fld id="{59FC2081-04BB-4CB4-B356-32D9D13F9F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5735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F94B-9425-4356-8333-912E67B838D0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5B6A-683E-4176-8EA0-3AA59E4D10D6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D30A-CD3E-4CB0-BC7F-B8C106F64FDC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 u="sng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ADF6-B7D0-43D7-AB57-572AA742E351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7976-8CCB-41BB-BECB-6C0B1C94A553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7089-AC66-4428-AC9A-37B630DCA137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7460-060E-4336-BC11-6AFCA54275A2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EF1B-6E07-41E1-A991-95DAB7965F8D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4504-305F-43C4-9DD8-F3DF536BA553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1522-FA5C-4811-A423-A694545BA8C1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FAE3-C940-42BA-A284-432F2B15F57B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F6E47-DC79-415B-9D47-ACCC9A49572F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Box 19"/>
          <p:cNvSpPr txBox="1">
            <a:spLocks noChangeArrowheads="1"/>
          </p:cNvSpPr>
          <p:nvPr userDrawn="1"/>
        </p:nvSpPr>
        <p:spPr bwMode="auto">
          <a:xfrm>
            <a:off x="3350211" y="6386227"/>
            <a:ext cx="24881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600" dirty="0">
                <a:latin typeface="Tahoma" pitchFamily="34" charset="0"/>
                <a:cs typeface="Tahoma" pitchFamily="34" charset="0"/>
              </a:rPr>
              <a:t>630-983-7607</a:t>
            </a:r>
          </a:p>
          <a:p>
            <a:pPr algn="ctr" eaLnBrk="0" hangingPunct="0">
              <a:defRPr/>
            </a:pPr>
            <a:r>
              <a:rPr lang="en-US" sz="600" dirty="0">
                <a:latin typeface="Tahoma" pitchFamily="34" charset="0"/>
                <a:cs typeface="Tahoma" pitchFamily="34" charset="0"/>
              </a:rPr>
              <a:t>© </a:t>
            </a:r>
            <a:r>
              <a:rPr lang="en-US" sz="600" dirty="0" smtClean="0">
                <a:latin typeface="Tahoma" pitchFamily="34" charset="0"/>
                <a:cs typeface="Tahoma" pitchFamily="34" charset="0"/>
              </a:rPr>
              <a:t>2023 by WILEY Publishing</a:t>
            </a:r>
            <a:r>
              <a:rPr lang="en-US" sz="600" dirty="0">
                <a:latin typeface="Tahoma" pitchFamily="34" charset="0"/>
                <a:cs typeface="Tahoma" pitchFamily="34" charset="0"/>
              </a:rPr>
              <a:t>, Inc. All rights reserved.</a:t>
            </a:r>
          </a:p>
          <a:p>
            <a:pPr algn="ctr" eaLnBrk="0" hangingPunct="0">
              <a:defRPr/>
            </a:pPr>
            <a:r>
              <a:rPr lang="en-US" sz="600" dirty="0">
                <a:latin typeface="Tahoma" pitchFamily="34" charset="0"/>
                <a:cs typeface="Tahoma" pitchFamily="34" charset="0"/>
              </a:rPr>
              <a:t>© </a:t>
            </a:r>
            <a:r>
              <a:rPr lang="en-US" sz="600" dirty="0" smtClean="0">
                <a:latin typeface="Tahoma" pitchFamily="34" charset="0"/>
                <a:cs typeface="Tahoma" pitchFamily="34" charset="0"/>
              </a:rPr>
              <a:t>2023 </a:t>
            </a:r>
            <a:r>
              <a:rPr lang="en-US" sz="600" dirty="0">
                <a:latin typeface="Tahoma" pitchFamily="34" charset="0"/>
                <a:cs typeface="Tahoma" pitchFamily="34" charset="0"/>
              </a:rPr>
              <a:t>by Management Resource Services, Inc. All rights reserved.</a:t>
            </a:r>
          </a:p>
          <a:p>
            <a:pPr algn="ctr" eaLnBrk="0" hangingPunct="0">
              <a:defRPr/>
            </a:pPr>
            <a:endParaRPr lang="en-US" sz="6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1" name="Picture 10" descr="mrs_inc_MinuteMan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35799" y="84138"/>
            <a:ext cx="2032001" cy="44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U.S. Dept. of Veterans Affairs reaches out to veterans about Afghanistan,  Taliban | PenBay Pilot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32659"/>
            <a:ext cx="881741" cy="88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iming>
    <p:tnLst>
      <p:par>
        <p:cTn id="1" dur="indefinite" restart="never" nodeType="tmRoot"/>
      </p:par>
    </p:tnLst>
  </p:timing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sz="2700" u="sng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0" y="838200"/>
            <a:ext cx="3848100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Ask for help when needed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trust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Learn / Teach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Be open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Set up meetings and what we need to talk about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Ask for help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Open to accept criticism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Ask questions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76800" y="1006635"/>
            <a:ext cx="4191000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Personal Development (Software Skills)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Be Open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Be flexible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Know yourself, strengths + OFIs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Be receptive to hard truths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Ask questions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Vulnerable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Be active and involved in the mentoring process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82637" y="3810000"/>
            <a:ext cx="3048000" cy="1956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Technical Skills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Learn / tech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be afraid to delegate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Learn your position / role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Willingness to try new things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Be willing to fail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Learn from mistakes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be afraid to delegate tasks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6991" y="273811"/>
            <a:ext cx="2828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CDM Expectations from CDT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71583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4643538"/>
            <a:ext cx="33528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Communicate frequency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Allow me to troubleshoot through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4191000" y="1316054"/>
            <a:ext cx="4572000" cy="26545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Relationship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Be paired with similarities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 expect my CDM to take my areas of concerns and apply it to his experiences to help me cope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Eagerness to help grow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Understanding of freshness to NCA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Reliable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Trust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Approachable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Innovative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316054"/>
            <a:ext cx="3429000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Technical Skills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 in leading a cemetery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 Ins &amp; outs of agency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Inter-governmental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 In chasing larger funding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sharing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Situational experiences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Administrative processing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Leadership style guidance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6991" y="273811"/>
            <a:ext cx="2828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CDM Expectations from CDT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30156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45886</TotalTime>
  <Words>188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</dc:creator>
  <cp:lastModifiedBy>MIchael Onatolu</cp:lastModifiedBy>
  <cp:revision>1445</cp:revision>
  <cp:lastPrinted>2023-01-19T17:32:49Z</cp:lastPrinted>
  <dcterms:created xsi:type="dcterms:W3CDTF">2013-08-15T14:11:41Z</dcterms:created>
  <dcterms:modified xsi:type="dcterms:W3CDTF">2023-01-24T00:01:15Z</dcterms:modified>
</cp:coreProperties>
</file>